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66" r:id="rId27"/>
    <p:sldId id="268" r:id="rId28"/>
    <p:sldId id="267" r:id="rId29"/>
    <p:sldId id="259" r:id="rId30"/>
    <p:sldId id="285" r:id="rId31"/>
    <p:sldId id="286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38FE0-FC3A-4B2F-BD05-332E0BB20CE3}" type="datetimeFigureOut">
              <a:rPr lang="pl-PL" smtClean="0"/>
              <a:pPr/>
              <a:t>12.12.2022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264F7-F04D-49DC-A27D-46817C040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815290" cy="5357850"/>
          </a:xfrm>
        </p:spPr>
        <p:txBody>
          <a:bodyPr>
            <a:noAutofit/>
          </a:bodyPr>
          <a:lstStyle/>
          <a:p>
            <a:r>
              <a:rPr lang="pl-PL" sz="3000" dirty="0" smtClean="0">
                <a:latin typeface="Book Antiqua" pitchFamily="18" charset="0"/>
              </a:rPr>
              <a:t>Album zdjęć nadesłanych na konkurs fotograficzny</a:t>
            </a:r>
            <a:br>
              <a:rPr lang="pl-PL" sz="3000" dirty="0" smtClean="0">
                <a:latin typeface="Book Antiqua" pitchFamily="18" charset="0"/>
              </a:rPr>
            </a:br>
            <a:r>
              <a:rPr lang="pl-PL" sz="3000" dirty="0" smtClean="0">
                <a:latin typeface="Book Antiqua" pitchFamily="18" charset="0"/>
              </a:rPr>
              <a:t>w ramach projektu, dofinansowanego</a:t>
            </a:r>
            <a:br>
              <a:rPr lang="pl-PL" sz="3000" dirty="0" smtClean="0">
                <a:latin typeface="Book Antiqua" pitchFamily="18" charset="0"/>
              </a:rPr>
            </a:br>
            <a:r>
              <a:rPr lang="pl-PL" sz="3000" dirty="0" smtClean="0">
                <a:latin typeface="Book Antiqua" pitchFamily="18" charset="0"/>
              </a:rPr>
              <a:t>przez</a:t>
            </a:r>
            <a:br>
              <a:rPr lang="pl-PL" sz="3000" dirty="0" smtClean="0">
                <a:latin typeface="Book Antiqua" pitchFamily="18" charset="0"/>
              </a:rPr>
            </a:br>
            <a:r>
              <a:rPr lang="pl-PL" sz="3000" dirty="0" smtClean="0">
                <a:solidFill>
                  <a:srgbClr val="FF0000"/>
                </a:solidFill>
                <a:latin typeface="Book Antiqua" pitchFamily="18" charset="0"/>
              </a:rPr>
              <a:t>Fundację </a:t>
            </a:r>
            <a:r>
              <a:rPr lang="pl-PL" sz="3000" dirty="0" err="1" smtClean="0">
                <a:solidFill>
                  <a:srgbClr val="FF0000"/>
                </a:solidFill>
                <a:latin typeface="Book Antiqua" pitchFamily="18" charset="0"/>
              </a:rPr>
              <a:t>mBanku</a:t>
            </a:r>
            <a:r>
              <a:rPr lang="pl-PL" sz="3000" dirty="0" smtClean="0">
                <a:latin typeface="Book Antiqua" pitchFamily="18" charset="0"/>
              </a:rPr>
              <a:t>,</a:t>
            </a:r>
            <a:br>
              <a:rPr lang="pl-PL" sz="3000" dirty="0" smtClean="0">
                <a:latin typeface="Book Antiqua" pitchFamily="18" charset="0"/>
              </a:rPr>
            </a:br>
            <a:r>
              <a:rPr lang="pl-PL" sz="3000" dirty="0" smtClean="0">
                <a:latin typeface="Book Antiqua" pitchFamily="18" charset="0"/>
              </a:rPr>
              <a:t>p. t „Zegar tyka liczy się matematyka</a:t>
            </a:r>
            <a:br>
              <a:rPr lang="pl-PL" sz="3000" dirty="0" smtClean="0">
                <a:latin typeface="Book Antiqua" pitchFamily="18" charset="0"/>
              </a:rPr>
            </a:br>
            <a:r>
              <a:rPr lang="pl-PL" sz="3000" dirty="0" smtClean="0">
                <a:latin typeface="Book Antiqua" pitchFamily="18" charset="0"/>
              </a:rPr>
              <a:t>i fizyka czyli maszyny proste</a:t>
            </a:r>
            <a:br>
              <a:rPr lang="pl-PL" sz="3000" dirty="0" smtClean="0">
                <a:latin typeface="Book Antiqua" pitchFamily="18" charset="0"/>
              </a:rPr>
            </a:br>
            <a:r>
              <a:rPr lang="pl-PL" sz="3000" dirty="0" smtClean="0">
                <a:latin typeface="Book Antiqua" pitchFamily="18" charset="0"/>
              </a:rPr>
              <a:t>dawniej i dziś”.</a:t>
            </a:r>
            <a:endParaRPr lang="pl-PL" sz="3000" dirty="0">
              <a:latin typeface="Book Antiqua" pitchFamily="18" charset="0"/>
            </a:endParaRPr>
          </a:p>
        </p:txBody>
      </p:sp>
      <p:sp>
        <p:nvSpPr>
          <p:cNvPr id="11266" name="AutoShape 2" descr="mFundacja - O nas | mbank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268" name="AutoShape 4" descr="mFundacja - O nas | mbank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270" name="AutoShape 6" descr="mFundacja - O nas | mbank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 descr="pobra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142852"/>
            <a:ext cx="3571868" cy="1018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Zrzut ekranu 2022-12-06 18405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43050"/>
            <a:ext cx="9177366" cy="5214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/>
          </a:p>
        </p:txBody>
      </p:sp>
      <p:pic>
        <p:nvPicPr>
          <p:cNvPr id="4" name="Symbol zastępczy zawartości 3" descr="Zrzut ekranu 2022-12-06 18421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43051"/>
            <a:ext cx="9144000" cy="5214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Zrzut ekranu 2022-12-06 18431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1613"/>
            <a:ext cx="9144000" cy="5286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Zrzut ekranu 2022-12-06 18441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85926"/>
            <a:ext cx="9144000" cy="50720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Zrzut ekranu 2022-12-06 18450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0174"/>
            <a:ext cx="9176426" cy="53578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Zrzut ekranu 2022-12-06 1846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0174"/>
            <a:ext cx="9185268" cy="53578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Zrzut ekranu 2022-12-06 1847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643050"/>
            <a:ext cx="9145847" cy="521495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/>
          </a:p>
        </p:txBody>
      </p:sp>
      <p:pic>
        <p:nvPicPr>
          <p:cNvPr id="4" name="Symbol zastępczy zawartości 3" descr="Zrzut ekranu 2022-12-06 18472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1612"/>
            <a:ext cx="9153939" cy="528638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/>
          </a:p>
        </p:txBody>
      </p:sp>
      <p:pic>
        <p:nvPicPr>
          <p:cNvPr id="4" name="Symbol zastępczy zawartości 3" descr="Zrzut ekranu 2022-12-06 18474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43050"/>
            <a:ext cx="9144000" cy="521495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/>
          </a:p>
        </p:txBody>
      </p:sp>
      <p:pic>
        <p:nvPicPr>
          <p:cNvPr id="4" name="Symbol zastępczy zawartości 3" descr="Zrzut ekranu 2022-12-06 18475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1612"/>
            <a:ext cx="9204262" cy="528638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928670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Współtwórcy albumu: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6" name="Obraz 5" descr="pobra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142852"/>
            <a:ext cx="3571868" cy="1018110"/>
          </a:xfrm>
          <a:prstGeom prst="rect">
            <a:avLst/>
          </a:prstGeom>
        </p:spPr>
      </p:pic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</p:nvPr>
        </p:nvGraphicFramePr>
        <p:xfrm>
          <a:off x="642910" y="2143116"/>
          <a:ext cx="7943848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702"/>
                <a:gridCol w="4137450"/>
                <a:gridCol w="3323696"/>
              </a:tblGrid>
              <a:tr h="356552">
                <a:tc>
                  <a:txBody>
                    <a:bodyPr/>
                    <a:lstStyle/>
                    <a:p>
                      <a:r>
                        <a:rPr lang="pl-PL" dirty="0" smtClean="0"/>
                        <a:t>Lp.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Imię i nazwisko,</a:t>
                      </a:r>
                      <a:r>
                        <a:rPr lang="pl-PL" baseline="0" dirty="0" smtClean="0"/>
                        <a:t> klasa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Zajęte</a:t>
                      </a:r>
                      <a:r>
                        <a:rPr lang="pl-PL" baseline="0" dirty="0" smtClean="0"/>
                        <a:t> miejsce</a:t>
                      </a:r>
                      <a:endParaRPr lang="pl-PL" dirty="0"/>
                    </a:p>
                  </a:txBody>
                  <a:tcPr/>
                </a:tc>
              </a:tr>
              <a:tr h="356552">
                <a:tc>
                  <a:txBody>
                    <a:bodyPr/>
                    <a:lstStyle/>
                    <a:p>
                      <a:r>
                        <a:rPr lang="pl-PL" dirty="0" smtClean="0"/>
                        <a:t>1.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Karolina </a:t>
                      </a:r>
                      <a:r>
                        <a:rPr lang="pl-PL" dirty="0" err="1" smtClean="0"/>
                        <a:t>Ch</a:t>
                      </a:r>
                      <a:r>
                        <a:rPr lang="pl-PL" dirty="0" smtClean="0"/>
                        <a:t>.  kl. </a:t>
                      </a:r>
                      <a:r>
                        <a:rPr lang="pl-PL" baseline="0" dirty="0" smtClean="0"/>
                        <a:t> 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wyróżnienie</a:t>
                      </a:r>
                      <a:endParaRPr lang="pl-PL" dirty="0"/>
                    </a:p>
                  </a:txBody>
                  <a:tcPr/>
                </a:tc>
              </a:tr>
              <a:tr h="356552">
                <a:tc>
                  <a:txBody>
                    <a:bodyPr/>
                    <a:lstStyle/>
                    <a:p>
                      <a:r>
                        <a:rPr lang="pl-PL" dirty="0" smtClean="0"/>
                        <a:t>2.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Wiktoria</a:t>
                      </a:r>
                      <a:r>
                        <a:rPr lang="pl-PL" baseline="0" dirty="0" smtClean="0"/>
                        <a:t> P.  kl. 1 BR 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I</a:t>
                      </a:r>
                      <a:endParaRPr lang="pl-PL" dirty="0"/>
                    </a:p>
                  </a:txBody>
                  <a:tcPr/>
                </a:tc>
              </a:tr>
              <a:tr h="356552">
                <a:tc>
                  <a:txBody>
                    <a:bodyPr/>
                    <a:lstStyle/>
                    <a:p>
                      <a:r>
                        <a:rPr lang="pl-PL" dirty="0" smtClean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Mateusz K. </a:t>
                      </a:r>
                      <a:r>
                        <a:rPr lang="pl-PL" baseline="0" dirty="0" smtClean="0"/>
                        <a:t> kl. 3 BR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wyróżnienie</a:t>
                      </a:r>
                      <a:endParaRPr lang="pl-PL" dirty="0"/>
                    </a:p>
                  </a:txBody>
                  <a:tcPr/>
                </a:tc>
              </a:tr>
              <a:tr h="356552">
                <a:tc>
                  <a:txBody>
                    <a:bodyPr/>
                    <a:lstStyle/>
                    <a:p>
                      <a:r>
                        <a:rPr lang="pl-PL" dirty="0" smtClean="0"/>
                        <a:t>4.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Filip D.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kl. IV ZE IIB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I</a:t>
                      </a:r>
                      <a:endParaRPr lang="pl-PL" dirty="0"/>
                    </a:p>
                  </a:txBody>
                  <a:tcPr/>
                </a:tc>
              </a:tr>
              <a:tr h="356552">
                <a:tc>
                  <a:txBody>
                    <a:bodyPr/>
                    <a:lstStyle/>
                    <a:p>
                      <a:r>
                        <a:rPr lang="pl-PL" dirty="0" smtClean="0"/>
                        <a:t>5.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Filip R kl. II BR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wyróżnienie</a:t>
                      </a:r>
                      <a:endParaRPr lang="pl-PL" dirty="0"/>
                    </a:p>
                  </a:txBody>
                  <a:tcPr/>
                </a:tc>
              </a:tr>
              <a:tr h="356552">
                <a:tc>
                  <a:txBody>
                    <a:bodyPr/>
                    <a:lstStyle/>
                    <a:p>
                      <a:r>
                        <a:rPr lang="pl-PL" dirty="0" smtClean="0"/>
                        <a:t>6.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Zuzanna O.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kl. 3 BR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wyróżnienie</a:t>
                      </a:r>
                      <a:endParaRPr lang="pl-PL" dirty="0"/>
                    </a:p>
                  </a:txBody>
                  <a:tcPr/>
                </a:tc>
              </a:tr>
              <a:tr h="356552">
                <a:tc>
                  <a:txBody>
                    <a:bodyPr/>
                    <a:lstStyle/>
                    <a:p>
                      <a:r>
                        <a:rPr lang="pl-PL" dirty="0" smtClean="0"/>
                        <a:t>7.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Kamil K</a:t>
                      </a:r>
                      <a:r>
                        <a:rPr lang="pl-PL" dirty="0" smtClean="0"/>
                        <a:t>.</a:t>
                      </a:r>
                      <a:r>
                        <a:rPr lang="nb-NO" dirty="0" smtClean="0"/>
                        <a:t> kl. VII B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I</a:t>
                      </a:r>
                      <a:endParaRPr lang="pl-PL" dirty="0"/>
                    </a:p>
                  </a:txBody>
                  <a:tcPr/>
                </a:tc>
              </a:tr>
              <a:tr h="356552">
                <a:tc>
                  <a:txBody>
                    <a:bodyPr/>
                    <a:lstStyle/>
                    <a:p>
                      <a:r>
                        <a:rPr lang="pl-PL" dirty="0" smtClean="0"/>
                        <a:t>8.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Karol Z. kl. VII B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wyróżnienie</a:t>
                      </a:r>
                      <a:endParaRPr lang="pl-PL" dirty="0"/>
                    </a:p>
                  </a:txBody>
                  <a:tcPr/>
                </a:tc>
              </a:tr>
              <a:tr h="356552">
                <a:tc>
                  <a:txBody>
                    <a:bodyPr/>
                    <a:lstStyle/>
                    <a:p>
                      <a:r>
                        <a:rPr lang="pl-PL" dirty="0" smtClean="0"/>
                        <a:t>9.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Karolina M</a:t>
                      </a:r>
                      <a:r>
                        <a:rPr lang="pl-PL" dirty="0" smtClean="0"/>
                        <a:t>.</a:t>
                      </a:r>
                      <a:r>
                        <a:rPr lang="it-IT" dirty="0" smtClean="0"/>
                        <a:t>kl. III BR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wyróżnienie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/>
          </a:p>
        </p:txBody>
      </p:sp>
      <p:pic>
        <p:nvPicPr>
          <p:cNvPr id="4" name="Symbol zastępczy zawartości 3" descr="Zrzut ekranu 2022-12-06 18480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43050"/>
            <a:ext cx="9144000" cy="52149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Kamil K.</a:t>
            </a:r>
            <a:endParaRPr lang="pl-PL" dirty="0"/>
          </a:p>
        </p:txBody>
      </p:sp>
      <p:pic>
        <p:nvPicPr>
          <p:cNvPr id="4" name="Symbol zastępczy zawartości 3" descr="Zrzut ekranu 2022-12-06 18482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1612"/>
            <a:ext cx="9144000" cy="528638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Mateusz K.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gilotyna do jaj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521" r="4348"/>
          <a:stretch>
            <a:fillRect/>
          </a:stretch>
        </p:blipFill>
        <p:spPr>
          <a:xfrm>
            <a:off x="0" y="1500174"/>
            <a:ext cx="2928958" cy="5357826"/>
          </a:xfrm>
        </p:spPr>
      </p:pic>
      <p:pic>
        <p:nvPicPr>
          <p:cNvPr id="5" name="Obraz 4" descr="huśtawka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1500174"/>
            <a:ext cx="3214710" cy="5357826"/>
          </a:xfrm>
          <a:prstGeom prst="rect">
            <a:avLst/>
          </a:prstGeom>
        </p:spPr>
      </p:pic>
      <p:pic>
        <p:nvPicPr>
          <p:cNvPr id="6" name="Obraz 5" descr="huśtawka 2.jpg"/>
          <p:cNvPicPr>
            <a:picLocks noChangeAspect="1"/>
          </p:cNvPicPr>
          <p:nvPr/>
        </p:nvPicPr>
        <p:blipFill>
          <a:blip r:embed="rId4"/>
          <a:srcRect l="23636" r="5455"/>
          <a:stretch>
            <a:fillRect/>
          </a:stretch>
        </p:blipFill>
        <p:spPr>
          <a:xfrm>
            <a:off x="6286512" y="1500174"/>
            <a:ext cx="2857488" cy="535782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Mateusz K.</a:t>
            </a:r>
            <a:endParaRPr lang="pl-PL" dirty="0"/>
          </a:p>
        </p:txBody>
      </p:sp>
      <p:pic>
        <p:nvPicPr>
          <p:cNvPr id="4" name="Symbol zastępczy zawartości 3" descr="kołowrote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737"/>
            <a:ext cx="2857488" cy="5429264"/>
          </a:xfrm>
        </p:spPr>
      </p:pic>
      <p:pic>
        <p:nvPicPr>
          <p:cNvPr id="5" name="Obraz 4" descr="nożycz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1428736"/>
            <a:ext cx="3143272" cy="5429264"/>
          </a:xfrm>
          <a:prstGeom prst="rect">
            <a:avLst/>
          </a:prstGeom>
        </p:spPr>
      </p:pic>
      <p:pic>
        <p:nvPicPr>
          <p:cNvPr id="6" name="Obraz 5" descr="prostownic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7" y="1428736"/>
            <a:ext cx="3000364" cy="54292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Mateusz K.</a:t>
            </a:r>
            <a:endParaRPr lang="pl-PL" dirty="0"/>
          </a:p>
        </p:txBody>
      </p:sp>
      <p:pic>
        <p:nvPicPr>
          <p:cNvPr id="4" name="Symbol zastępczy zawartości 3" descr="ręczna pompa wody 1.jpg"/>
          <p:cNvPicPr>
            <a:picLocks noGrp="1" noChangeAspect="1"/>
          </p:cNvPicPr>
          <p:nvPr>
            <p:ph idx="1"/>
          </p:nvPr>
        </p:nvPicPr>
        <p:blipFill>
          <a:blip r:embed="rId2"/>
          <a:srcRect r="4878"/>
          <a:stretch>
            <a:fillRect/>
          </a:stretch>
        </p:blipFill>
        <p:spPr>
          <a:xfrm>
            <a:off x="0" y="1428737"/>
            <a:ext cx="2786050" cy="5429264"/>
          </a:xfrm>
        </p:spPr>
      </p:pic>
      <p:pic>
        <p:nvPicPr>
          <p:cNvPr id="5" name="Obraz 4" descr="ręczna pompa wody 2.jpg"/>
          <p:cNvPicPr>
            <a:picLocks noChangeAspect="1"/>
          </p:cNvPicPr>
          <p:nvPr/>
        </p:nvPicPr>
        <p:blipFill>
          <a:blip r:embed="rId3"/>
          <a:srcRect r="15556"/>
          <a:stretch>
            <a:fillRect/>
          </a:stretch>
        </p:blipFill>
        <p:spPr>
          <a:xfrm>
            <a:off x="2857488" y="1428737"/>
            <a:ext cx="2714643" cy="5429263"/>
          </a:xfrm>
          <a:prstGeom prst="rect">
            <a:avLst/>
          </a:prstGeom>
        </p:spPr>
      </p:pic>
      <p:pic>
        <p:nvPicPr>
          <p:cNvPr id="6" name="Obraz 5" descr="sekat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1428736"/>
            <a:ext cx="3500430" cy="54292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Mateusz K.</a:t>
            </a:r>
            <a:endParaRPr lang="pl-PL" dirty="0"/>
          </a:p>
        </p:txBody>
      </p:sp>
      <p:pic>
        <p:nvPicPr>
          <p:cNvPr id="4" name="Symbol zastępczy zawartości 3" descr="tacz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7"/>
            <a:ext cx="3143240" cy="5429264"/>
          </a:xfrm>
        </p:spPr>
      </p:pic>
      <p:pic>
        <p:nvPicPr>
          <p:cNvPr id="5" name="Obraz 4" descr="wyciskarka do czosnk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428736"/>
            <a:ext cx="3071834" cy="5429264"/>
          </a:xfrm>
          <a:prstGeom prst="rect">
            <a:avLst/>
          </a:prstGeom>
        </p:spPr>
      </p:pic>
      <p:pic>
        <p:nvPicPr>
          <p:cNvPr id="6" name="Obraz 5" descr="zszywacz.jpg"/>
          <p:cNvPicPr>
            <a:picLocks noChangeAspect="1"/>
          </p:cNvPicPr>
          <p:nvPr/>
        </p:nvPicPr>
        <p:blipFill>
          <a:blip r:embed="rId4"/>
          <a:srcRect l="9434" r="16981"/>
          <a:stretch>
            <a:fillRect/>
          </a:stretch>
        </p:blipFill>
        <p:spPr>
          <a:xfrm>
            <a:off x="6357918" y="1428736"/>
            <a:ext cx="2786082" cy="542926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Filip R.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IMG-20221018-WA0004 Filip 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14423"/>
            <a:ext cx="4429124" cy="5643578"/>
          </a:xfrm>
        </p:spPr>
      </p:pic>
      <p:pic>
        <p:nvPicPr>
          <p:cNvPr id="5" name="Obraz 4" descr="IMG-20221018-WA0010 Filip. 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1214422"/>
            <a:ext cx="4643438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Karolina M.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IMG_20221014_131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93058" y="2088400"/>
            <a:ext cx="5448278" cy="40909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Karolina </a:t>
            </a:r>
            <a:r>
              <a:rPr lang="pl-PL" dirty="0" err="1" smtClean="0">
                <a:latin typeface="Book Antiqua" pitchFamily="18" charset="0"/>
              </a:rPr>
              <a:t>Ch</a:t>
            </a:r>
            <a:r>
              <a:rPr lang="pl-PL" dirty="0" smtClean="0">
                <a:latin typeface="Book Antiqua" pitchFamily="18" charset="0"/>
              </a:rPr>
              <a:t>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IMG_20220914_091338 Karolina 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285860"/>
            <a:ext cx="4286280" cy="5572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Karol  Z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4" name="Symbol zastępczy zawartości 3" descr="IMG_20221023_155940 Karol 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659"/>
          <a:stretch>
            <a:fillRect/>
          </a:stretch>
        </p:blipFill>
        <p:spPr>
          <a:xfrm rot="5400000">
            <a:off x="1846122" y="1891632"/>
            <a:ext cx="545175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Filip D.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img_20221017_170210 Fipip 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879" b="4576"/>
          <a:stretch>
            <a:fillRect/>
          </a:stretch>
        </p:blipFill>
        <p:spPr>
          <a:xfrm rot="5400000">
            <a:off x="-1285897" y="2714584"/>
            <a:ext cx="5429312" cy="2857519"/>
          </a:xfrm>
        </p:spPr>
      </p:pic>
      <p:pic>
        <p:nvPicPr>
          <p:cNvPr id="6" name="Obraz 5" descr="img_20221017_170454 Filip D.jpg"/>
          <p:cNvPicPr>
            <a:picLocks noChangeAspect="1"/>
          </p:cNvPicPr>
          <p:nvPr/>
        </p:nvPicPr>
        <p:blipFill>
          <a:blip r:embed="rId3" cstate="print"/>
          <a:srcRect l="17477" t="4458" b="2275"/>
          <a:stretch>
            <a:fillRect/>
          </a:stretch>
        </p:blipFill>
        <p:spPr>
          <a:xfrm rot="5400000">
            <a:off x="1750211" y="2678889"/>
            <a:ext cx="5429264" cy="2928958"/>
          </a:xfrm>
          <a:prstGeom prst="rect">
            <a:avLst/>
          </a:prstGeom>
        </p:spPr>
      </p:pic>
      <p:pic>
        <p:nvPicPr>
          <p:cNvPr id="7" name="Obraz 6" descr="img_20221017_170918Filip D.jpg"/>
          <p:cNvPicPr>
            <a:picLocks noChangeAspect="1"/>
          </p:cNvPicPr>
          <p:nvPr/>
        </p:nvPicPr>
        <p:blipFill>
          <a:blip r:embed="rId4" cstate="print"/>
          <a:srcRect l="20370"/>
          <a:stretch>
            <a:fillRect/>
          </a:stretch>
        </p:blipFill>
        <p:spPr>
          <a:xfrm>
            <a:off x="6072198" y="1428736"/>
            <a:ext cx="3071802" cy="542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Zuzanna O.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Zuraw_Kaźmier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357299"/>
            <a:ext cx="4429124" cy="5500702"/>
          </a:xfrm>
        </p:spPr>
      </p:pic>
      <p:pic>
        <p:nvPicPr>
          <p:cNvPr id="5" name="Obraz 4" descr="Kombinerki_Ta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3" y="1357298"/>
            <a:ext cx="4643438" cy="550070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642910" y="2714620"/>
            <a:ext cx="7772400" cy="1470025"/>
          </a:xfrm>
        </p:spPr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Dziękujemy za udział w konkursie.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10" name="Obraz 9" descr="pobra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142852"/>
            <a:ext cx="3571868" cy="10181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Wiktoria P.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8889"/>
          <a:stretch>
            <a:fillRect/>
          </a:stretch>
        </p:blipFill>
        <p:spPr bwMode="auto">
          <a:xfrm>
            <a:off x="0" y="1500174"/>
            <a:ext cx="292892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4" descr="BLOK RUCHOMY.jpeg"/>
          <p:cNvPicPr>
            <a:picLocks noChangeAspect="1"/>
          </p:cNvPicPr>
          <p:nvPr/>
        </p:nvPicPr>
        <p:blipFill>
          <a:blip r:embed="rId3"/>
          <a:srcRect r="20720"/>
          <a:stretch>
            <a:fillRect/>
          </a:stretch>
        </p:blipFill>
        <p:spPr>
          <a:xfrm>
            <a:off x="3000364" y="1500174"/>
            <a:ext cx="3143272" cy="5357826"/>
          </a:xfrm>
          <a:prstGeom prst="rect">
            <a:avLst/>
          </a:prstGeom>
        </p:spPr>
      </p:pic>
      <p:pic>
        <p:nvPicPr>
          <p:cNvPr id="7" name="Obraz 6" descr="DŹWIGNIA DWUSTRONNA 5.jpeg"/>
          <p:cNvPicPr>
            <a:picLocks noChangeAspect="1"/>
          </p:cNvPicPr>
          <p:nvPr/>
        </p:nvPicPr>
        <p:blipFill>
          <a:blip r:embed="rId4"/>
          <a:srcRect r="25115"/>
          <a:stretch>
            <a:fillRect/>
          </a:stretch>
        </p:blipFill>
        <p:spPr>
          <a:xfrm>
            <a:off x="6215074" y="1500174"/>
            <a:ext cx="2928926" cy="5357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Wiktoria P.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dźwignia dwustronna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91833"/>
            <a:ext cx="2928926" cy="5366167"/>
          </a:xfrm>
        </p:spPr>
      </p:pic>
      <p:pic>
        <p:nvPicPr>
          <p:cNvPr id="5" name="Obraz 4" descr="DŹWIGNIA DWUSTRONNA.jpeg"/>
          <p:cNvPicPr>
            <a:picLocks noChangeAspect="1"/>
          </p:cNvPicPr>
          <p:nvPr/>
        </p:nvPicPr>
        <p:blipFill>
          <a:blip r:embed="rId3"/>
          <a:srcRect t="3846"/>
          <a:stretch>
            <a:fillRect/>
          </a:stretch>
        </p:blipFill>
        <p:spPr>
          <a:xfrm>
            <a:off x="3000364" y="1500174"/>
            <a:ext cx="3071834" cy="5357826"/>
          </a:xfrm>
          <a:prstGeom prst="rect">
            <a:avLst/>
          </a:prstGeom>
        </p:spPr>
      </p:pic>
      <p:pic>
        <p:nvPicPr>
          <p:cNvPr id="6" name="Obraz 5" descr="DŹWIGNIA DWUSTRONNA2.jpeg"/>
          <p:cNvPicPr>
            <a:picLocks noChangeAspect="1"/>
          </p:cNvPicPr>
          <p:nvPr/>
        </p:nvPicPr>
        <p:blipFill>
          <a:blip r:embed="rId4"/>
          <a:srcRect t="2597"/>
          <a:stretch>
            <a:fillRect/>
          </a:stretch>
        </p:blipFill>
        <p:spPr>
          <a:xfrm>
            <a:off x="6143636" y="1500174"/>
            <a:ext cx="3000364" cy="5357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Wiktoria P.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DŹWIGNIA JEDNOSTRON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545"/>
          <a:stretch>
            <a:fillRect/>
          </a:stretch>
        </p:blipFill>
        <p:spPr>
          <a:xfrm>
            <a:off x="0" y="1428737"/>
            <a:ext cx="3000364" cy="5429264"/>
          </a:xfrm>
        </p:spPr>
      </p:pic>
      <p:pic>
        <p:nvPicPr>
          <p:cNvPr id="5" name="Obraz 4" descr="DŹWIGNIA JEDNOSTRONNIA2.jpg"/>
          <p:cNvPicPr>
            <a:picLocks noChangeAspect="1"/>
          </p:cNvPicPr>
          <p:nvPr/>
        </p:nvPicPr>
        <p:blipFill>
          <a:blip r:embed="rId3" cstate="print"/>
          <a:srcRect l="6389" r="23333"/>
          <a:stretch>
            <a:fillRect/>
          </a:stretch>
        </p:blipFill>
        <p:spPr>
          <a:xfrm>
            <a:off x="3071802" y="1428736"/>
            <a:ext cx="3143272" cy="5429264"/>
          </a:xfrm>
          <a:prstGeom prst="rect">
            <a:avLst/>
          </a:prstGeom>
        </p:spPr>
      </p:pic>
      <p:pic>
        <p:nvPicPr>
          <p:cNvPr id="6" name="Obraz 5" descr="kołowrotek 2.jpg"/>
          <p:cNvPicPr>
            <a:picLocks noChangeAspect="1"/>
          </p:cNvPicPr>
          <p:nvPr/>
        </p:nvPicPr>
        <p:blipFill>
          <a:blip r:embed="rId4" cstate="print"/>
          <a:srcRect l="5882" r="15688"/>
          <a:stretch>
            <a:fillRect/>
          </a:stretch>
        </p:blipFill>
        <p:spPr>
          <a:xfrm>
            <a:off x="6286512" y="1428736"/>
            <a:ext cx="2857488" cy="542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Wiktoria P.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PEDAŁ - KOŁOWROTY.jpg"/>
          <p:cNvPicPr>
            <a:picLocks noGrp="1" noChangeAspect="1"/>
          </p:cNvPicPr>
          <p:nvPr>
            <p:ph idx="1"/>
          </p:nvPr>
        </p:nvPicPr>
        <p:blipFill>
          <a:blip r:embed="rId2"/>
          <a:srcRect l="34887" r="24161"/>
          <a:stretch>
            <a:fillRect/>
          </a:stretch>
        </p:blipFill>
        <p:spPr>
          <a:xfrm>
            <a:off x="0" y="1357299"/>
            <a:ext cx="2928926" cy="5500702"/>
          </a:xfrm>
        </p:spPr>
      </p:pic>
      <p:pic>
        <p:nvPicPr>
          <p:cNvPr id="5" name="Obraz 4" descr="PRZEKŁADNIA ŁAŃCUCHOWA.jpg"/>
          <p:cNvPicPr>
            <a:picLocks noChangeAspect="1"/>
          </p:cNvPicPr>
          <p:nvPr/>
        </p:nvPicPr>
        <p:blipFill>
          <a:blip r:embed="rId3"/>
          <a:srcRect l="3328" r="25117"/>
          <a:stretch>
            <a:fillRect/>
          </a:stretch>
        </p:blipFill>
        <p:spPr>
          <a:xfrm>
            <a:off x="3000364" y="1357298"/>
            <a:ext cx="3071834" cy="5500702"/>
          </a:xfrm>
          <a:prstGeom prst="rect">
            <a:avLst/>
          </a:prstGeom>
        </p:spPr>
      </p:pic>
      <p:pic>
        <p:nvPicPr>
          <p:cNvPr id="6" name="Obraz 5" descr="PRZEKŁADNIA PASOWA.jpg"/>
          <p:cNvPicPr>
            <a:picLocks noChangeAspect="1"/>
          </p:cNvPicPr>
          <p:nvPr/>
        </p:nvPicPr>
        <p:blipFill>
          <a:blip r:embed="rId4" cstate="print"/>
          <a:srcRect r="13598"/>
          <a:stretch>
            <a:fillRect/>
          </a:stretch>
        </p:blipFill>
        <p:spPr>
          <a:xfrm>
            <a:off x="6143636" y="1357298"/>
            <a:ext cx="3000364" cy="550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Wiktoria P.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PRZEKŁADNIA ZĘBA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0204"/>
          <a:stretch>
            <a:fillRect/>
          </a:stretch>
        </p:blipFill>
        <p:spPr>
          <a:xfrm>
            <a:off x="0" y="1500174"/>
            <a:ext cx="3143240" cy="5357826"/>
          </a:xfrm>
        </p:spPr>
      </p:pic>
      <p:pic>
        <p:nvPicPr>
          <p:cNvPr id="5" name="Obraz 4" descr="PRZYKŁAD  KOŁOWROTA - RĄCZKA OD STUDNI.jpeg"/>
          <p:cNvPicPr>
            <a:picLocks noChangeAspect="1"/>
          </p:cNvPicPr>
          <p:nvPr/>
        </p:nvPicPr>
        <p:blipFill>
          <a:blip r:embed="rId3"/>
          <a:srcRect t="8018"/>
          <a:stretch>
            <a:fillRect/>
          </a:stretch>
        </p:blipFill>
        <p:spPr>
          <a:xfrm>
            <a:off x="3214678" y="1500174"/>
            <a:ext cx="2928958" cy="5357826"/>
          </a:xfrm>
          <a:prstGeom prst="rect">
            <a:avLst/>
          </a:prstGeom>
        </p:spPr>
      </p:pic>
      <p:pic>
        <p:nvPicPr>
          <p:cNvPr id="6" name="Obraz 5" descr="RÓWNIA POCHYŁA.jpg"/>
          <p:cNvPicPr>
            <a:picLocks noChangeAspect="1"/>
          </p:cNvPicPr>
          <p:nvPr/>
        </p:nvPicPr>
        <p:blipFill>
          <a:blip r:embed="rId4" cstate="print"/>
          <a:srcRect r="14584"/>
          <a:stretch>
            <a:fillRect/>
          </a:stretch>
        </p:blipFill>
        <p:spPr>
          <a:xfrm>
            <a:off x="6215074" y="1500174"/>
            <a:ext cx="2928926" cy="5357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Wiktoria P.</a:t>
            </a:r>
            <a:endParaRPr lang="pl-PL" dirty="0">
              <a:latin typeface="Book Antiqua" pitchFamily="18" charset="0"/>
            </a:endParaRPr>
          </a:p>
        </p:txBody>
      </p:sp>
      <p:pic>
        <p:nvPicPr>
          <p:cNvPr id="4" name="Symbol zastępczy zawartości 3" descr="RÓWNIA POCHYŁA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6667"/>
          <a:stretch>
            <a:fillRect/>
          </a:stretch>
        </p:blipFill>
        <p:spPr>
          <a:xfrm>
            <a:off x="0" y="1500174"/>
            <a:ext cx="3000364" cy="5357826"/>
          </a:xfrm>
        </p:spPr>
      </p:pic>
      <p:pic>
        <p:nvPicPr>
          <p:cNvPr id="5" name="Obraz 4" descr="ŚRUBA przykład 2.jpg"/>
          <p:cNvPicPr>
            <a:picLocks noChangeAspect="1"/>
          </p:cNvPicPr>
          <p:nvPr/>
        </p:nvPicPr>
        <p:blipFill>
          <a:blip r:embed="rId3" cstate="print"/>
          <a:srcRect r="4545"/>
          <a:stretch>
            <a:fillRect/>
          </a:stretch>
        </p:blipFill>
        <p:spPr>
          <a:xfrm>
            <a:off x="3071802" y="1500174"/>
            <a:ext cx="3000395" cy="5357826"/>
          </a:xfrm>
          <a:prstGeom prst="rect">
            <a:avLst/>
          </a:prstGeom>
        </p:spPr>
      </p:pic>
      <p:pic>
        <p:nvPicPr>
          <p:cNvPr id="6" name="Obraz 5" descr="ŚRUB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1500174"/>
            <a:ext cx="3000364" cy="5357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198</Words>
  <Application>Microsoft Office PowerPoint</Application>
  <PresentationFormat>Pokaz na ekranie (4:3)</PresentationFormat>
  <Paragraphs>61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Album zdjęć nadesłanych na konkurs fotograficzny w ramach projektu, dofinansowanego przez Fundację mBanku, p. t „Zegar tyka liczy się matematyka i fizyka czyli maszyny proste dawniej i dziś”.</vt:lpstr>
      <vt:lpstr>Współtwórcy albumu:</vt:lpstr>
      <vt:lpstr>Filip D.</vt:lpstr>
      <vt:lpstr>Wiktoria P.</vt:lpstr>
      <vt:lpstr>Wiktoria P.</vt:lpstr>
      <vt:lpstr>Wiktoria P.</vt:lpstr>
      <vt:lpstr>Wiktoria P.</vt:lpstr>
      <vt:lpstr>Wiktoria P.</vt:lpstr>
      <vt:lpstr>Wiktoria P.</vt:lpstr>
      <vt:lpstr>Kamil K.</vt:lpstr>
      <vt:lpstr>Kamil K.</vt:lpstr>
      <vt:lpstr>Kamil K.</vt:lpstr>
      <vt:lpstr>Kamil K.</vt:lpstr>
      <vt:lpstr>Kamil K.</vt:lpstr>
      <vt:lpstr>Kamil K.</vt:lpstr>
      <vt:lpstr>Kamil K.</vt:lpstr>
      <vt:lpstr>Kamil K.</vt:lpstr>
      <vt:lpstr>Kamil K.</vt:lpstr>
      <vt:lpstr>Kamil K.</vt:lpstr>
      <vt:lpstr>Kamil K.</vt:lpstr>
      <vt:lpstr>Kamil K.</vt:lpstr>
      <vt:lpstr>Mateusz K.</vt:lpstr>
      <vt:lpstr>Mateusz K.</vt:lpstr>
      <vt:lpstr>Mateusz K.</vt:lpstr>
      <vt:lpstr>Mateusz K.</vt:lpstr>
      <vt:lpstr>Filip R.</vt:lpstr>
      <vt:lpstr>Karolina M.</vt:lpstr>
      <vt:lpstr>Karolina Ch.</vt:lpstr>
      <vt:lpstr>Karol  Z.</vt:lpstr>
      <vt:lpstr>Zuzanna O.</vt:lpstr>
      <vt:lpstr>Dziękujemy za udział w konkursie.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zdjęć nadesłanych na konkurs fotograficzny w ramach projektu, dofinansowanego przez Fundację mBanku, p. t „Zegar tyka liczy się matematyka i fizyka czyli maszyny proste dawniej i dziś”.</dc:title>
  <dc:creator>Sławomira Malinowska</dc:creator>
  <cp:lastModifiedBy>Sławomira Malinowska</cp:lastModifiedBy>
  <cp:revision>11</cp:revision>
  <dcterms:created xsi:type="dcterms:W3CDTF">2022-12-06T16:55:44Z</dcterms:created>
  <dcterms:modified xsi:type="dcterms:W3CDTF">2022-12-12T19:08:12Z</dcterms:modified>
</cp:coreProperties>
</file>